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305" r:id="rId8"/>
    <p:sldId id="306" r:id="rId9"/>
    <p:sldId id="307" r:id="rId10"/>
    <p:sldId id="308" r:id="rId11"/>
    <p:sldId id="309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99FF66"/>
    <a:srgbClr val="99FFCC"/>
    <a:srgbClr val="FFC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BC4BD-F803-4BF1-8491-C6F417B44266}" v="67" dt="2019-11-07T10:23:46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ll Nitsche" userId="ae0cab38-9d3a-4d93-b3b6-67b7fd8b9abd" providerId="ADAL" clId="{31DBC4BD-F803-4BF1-8491-C6F417B44266}"/>
    <pc:docChg chg="undo custSel addSld delSld modSld">
      <pc:chgData name="Jill Nitsche" userId="ae0cab38-9d3a-4d93-b3b6-67b7fd8b9abd" providerId="ADAL" clId="{31DBC4BD-F803-4BF1-8491-C6F417B44266}" dt="2019-11-07T10:23:46.114" v="65" actId="14100"/>
      <pc:docMkLst>
        <pc:docMk/>
      </pc:docMkLst>
      <pc:sldChg chg="addSp delSp modSp">
        <pc:chgData name="Jill Nitsche" userId="ae0cab38-9d3a-4d93-b3b6-67b7fd8b9abd" providerId="ADAL" clId="{31DBC4BD-F803-4BF1-8491-C6F417B44266}" dt="2019-11-07T09:57:39.312" v="43" actId="1076"/>
        <pc:sldMkLst>
          <pc:docMk/>
          <pc:sldMk cId="325581340" sldId="257"/>
        </pc:sldMkLst>
        <pc:spChg chg="mod">
          <ac:chgData name="Jill Nitsche" userId="ae0cab38-9d3a-4d93-b3b6-67b7fd8b9abd" providerId="ADAL" clId="{31DBC4BD-F803-4BF1-8491-C6F417B44266}" dt="2019-11-07T09:57:39.312" v="43" actId="1076"/>
          <ac:spMkLst>
            <pc:docMk/>
            <pc:sldMk cId="325581340" sldId="257"/>
            <ac:spMk id="2" creationId="{55B59FCD-2050-4316-8A83-13884A571402}"/>
          </ac:spMkLst>
        </pc:spChg>
        <pc:spChg chg="mod">
          <ac:chgData name="Jill Nitsche" userId="ae0cab38-9d3a-4d93-b3b6-67b7fd8b9abd" providerId="ADAL" clId="{31DBC4BD-F803-4BF1-8491-C6F417B44266}" dt="2019-11-07T09:52:01.097" v="37" actId="1076"/>
          <ac:spMkLst>
            <pc:docMk/>
            <pc:sldMk cId="325581340" sldId="257"/>
            <ac:spMk id="3" creationId="{89A19F4F-DAA4-49AB-B377-DA899D4CDA2F}"/>
          </ac:spMkLst>
        </pc:spChg>
        <pc:picChg chg="add del">
          <ac:chgData name="Jill Nitsche" userId="ae0cab38-9d3a-4d93-b3b6-67b7fd8b9abd" providerId="ADAL" clId="{31DBC4BD-F803-4BF1-8491-C6F417B44266}" dt="2019-11-07T09:56:42.164" v="39" actId="478"/>
          <ac:picMkLst>
            <pc:docMk/>
            <pc:sldMk cId="325581340" sldId="257"/>
            <ac:picMk id="4" creationId="{995B6B82-FB90-4668-94F9-88F67A244D4B}"/>
          </ac:picMkLst>
        </pc:picChg>
        <pc:picChg chg="add mod">
          <ac:chgData name="Jill Nitsche" userId="ae0cab38-9d3a-4d93-b3b6-67b7fd8b9abd" providerId="ADAL" clId="{31DBC4BD-F803-4BF1-8491-C6F417B44266}" dt="2019-11-07T09:57:32.984" v="41" actId="1076"/>
          <ac:picMkLst>
            <pc:docMk/>
            <pc:sldMk cId="325581340" sldId="257"/>
            <ac:picMk id="5" creationId="{A2BB5B01-2414-4905-8BAD-6F569A95EFE3}"/>
          </ac:picMkLst>
        </pc:picChg>
      </pc:sldChg>
      <pc:sldChg chg="add del">
        <pc:chgData name="Jill Nitsche" userId="ae0cab38-9d3a-4d93-b3b6-67b7fd8b9abd" providerId="ADAL" clId="{31DBC4BD-F803-4BF1-8491-C6F417B44266}" dt="2019-11-07T09:24:21.770" v="2" actId="2696"/>
        <pc:sldMkLst>
          <pc:docMk/>
          <pc:sldMk cId="1860293413" sldId="259"/>
        </pc:sldMkLst>
      </pc:sldChg>
      <pc:sldChg chg="addSp delSp modSp add del">
        <pc:chgData name="Jill Nitsche" userId="ae0cab38-9d3a-4d93-b3b6-67b7fd8b9abd" providerId="ADAL" clId="{31DBC4BD-F803-4BF1-8491-C6F417B44266}" dt="2019-11-07T10:21:08.267" v="50" actId="2696"/>
        <pc:sldMkLst>
          <pc:docMk/>
          <pc:sldMk cId="71098196" sldId="304"/>
        </pc:sldMkLst>
        <pc:picChg chg="add del mod">
          <ac:chgData name="Jill Nitsche" userId="ae0cab38-9d3a-4d93-b3b6-67b7fd8b9abd" providerId="ADAL" clId="{31DBC4BD-F803-4BF1-8491-C6F417B44266}" dt="2019-11-07T10:21:03.955" v="49" actId="478"/>
          <ac:picMkLst>
            <pc:docMk/>
            <pc:sldMk cId="71098196" sldId="304"/>
            <ac:picMk id="21506" creationId="{58354892-3FE3-4804-89BC-51990A2A3982}"/>
          </ac:picMkLst>
        </pc:picChg>
      </pc:sldChg>
      <pc:sldChg chg="addSp delSp modSp add">
        <pc:chgData name="Jill Nitsche" userId="ae0cab38-9d3a-4d93-b3b6-67b7fd8b9abd" providerId="ADAL" clId="{31DBC4BD-F803-4BF1-8491-C6F417B44266}" dt="2019-11-07T09:46:37.545" v="14" actId="1076"/>
        <pc:sldMkLst>
          <pc:docMk/>
          <pc:sldMk cId="845322181" sldId="305"/>
        </pc:sldMkLst>
        <pc:spChg chg="del">
          <ac:chgData name="Jill Nitsche" userId="ae0cab38-9d3a-4d93-b3b6-67b7fd8b9abd" providerId="ADAL" clId="{31DBC4BD-F803-4BF1-8491-C6F417B44266}" dt="2019-11-07T09:46:32.857" v="12" actId="478"/>
          <ac:spMkLst>
            <pc:docMk/>
            <pc:sldMk cId="845322181" sldId="305"/>
            <ac:spMk id="2" creationId="{291EEC65-F76B-467E-9EA0-21AB1B848577}"/>
          </ac:spMkLst>
        </pc:spChg>
        <pc:spChg chg="mod">
          <ac:chgData name="Jill Nitsche" userId="ae0cab38-9d3a-4d93-b3b6-67b7fd8b9abd" providerId="ADAL" clId="{31DBC4BD-F803-4BF1-8491-C6F417B44266}" dt="2019-11-07T09:46:37.545" v="14" actId="1076"/>
          <ac:spMkLst>
            <pc:docMk/>
            <pc:sldMk cId="845322181" sldId="305"/>
            <ac:spMk id="3" creationId="{70EE3ADB-2659-4604-9FFD-2C76BA92F65A}"/>
          </ac:spMkLst>
        </pc:spChg>
        <pc:picChg chg="add mod">
          <ac:chgData name="Jill Nitsche" userId="ae0cab38-9d3a-4d93-b3b6-67b7fd8b9abd" providerId="ADAL" clId="{31DBC4BD-F803-4BF1-8491-C6F417B44266}" dt="2019-11-07T09:31:23.898" v="6" actId="1076"/>
          <ac:picMkLst>
            <pc:docMk/>
            <pc:sldMk cId="845322181" sldId="305"/>
            <ac:picMk id="4" creationId="{7843DB2F-A121-49B5-9535-39C0E1C872F0}"/>
          </ac:picMkLst>
        </pc:picChg>
      </pc:sldChg>
      <pc:sldChg chg="addSp modSp add">
        <pc:chgData name="Jill Nitsche" userId="ae0cab38-9d3a-4d93-b3b6-67b7fd8b9abd" providerId="ADAL" clId="{31DBC4BD-F803-4BF1-8491-C6F417B44266}" dt="2019-11-07T09:59:05.095" v="47" actId="14100"/>
        <pc:sldMkLst>
          <pc:docMk/>
          <pc:sldMk cId="1479342783" sldId="306"/>
        </pc:sldMkLst>
        <pc:picChg chg="add mod">
          <ac:chgData name="Jill Nitsche" userId="ae0cab38-9d3a-4d93-b3b6-67b7fd8b9abd" providerId="ADAL" clId="{31DBC4BD-F803-4BF1-8491-C6F417B44266}" dt="2019-11-07T09:59:05.095" v="47" actId="14100"/>
          <ac:picMkLst>
            <pc:docMk/>
            <pc:sldMk cId="1479342783" sldId="306"/>
            <ac:picMk id="4" creationId="{3F168C48-1E40-461B-B05A-44FFF660D9AF}"/>
          </ac:picMkLst>
        </pc:picChg>
      </pc:sldChg>
      <pc:sldChg chg="addSp modSp add">
        <pc:chgData name="Jill Nitsche" userId="ae0cab38-9d3a-4d93-b3b6-67b7fd8b9abd" providerId="ADAL" clId="{31DBC4BD-F803-4BF1-8491-C6F417B44266}" dt="2019-11-07T10:22:09.545" v="55" actId="14100"/>
        <pc:sldMkLst>
          <pc:docMk/>
          <pc:sldMk cId="3004243464" sldId="307"/>
        </pc:sldMkLst>
        <pc:picChg chg="add mod">
          <ac:chgData name="Jill Nitsche" userId="ae0cab38-9d3a-4d93-b3b6-67b7fd8b9abd" providerId="ADAL" clId="{31DBC4BD-F803-4BF1-8491-C6F417B44266}" dt="2019-11-07T10:22:09.545" v="55" actId="14100"/>
          <ac:picMkLst>
            <pc:docMk/>
            <pc:sldMk cId="3004243464" sldId="307"/>
            <ac:picMk id="4" creationId="{37BD2EA2-EE75-44B1-982C-441B39D94F83}"/>
          </ac:picMkLst>
        </pc:picChg>
      </pc:sldChg>
      <pc:sldChg chg="addSp modSp add">
        <pc:chgData name="Jill Nitsche" userId="ae0cab38-9d3a-4d93-b3b6-67b7fd8b9abd" providerId="ADAL" clId="{31DBC4BD-F803-4BF1-8491-C6F417B44266}" dt="2019-11-07T10:22:44.425" v="60" actId="14100"/>
        <pc:sldMkLst>
          <pc:docMk/>
          <pc:sldMk cId="4016018820" sldId="308"/>
        </pc:sldMkLst>
        <pc:picChg chg="add mod">
          <ac:chgData name="Jill Nitsche" userId="ae0cab38-9d3a-4d93-b3b6-67b7fd8b9abd" providerId="ADAL" clId="{31DBC4BD-F803-4BF1-8491-C6F417B44266}" dt="2019-11-07T10:22:44.425" v="60" actId="14100"/>
          <ac:picMkLst>
            <pc:docMk/>
            <pc:sldMk cId="4016018820" sldId="308"/>
            <ac:picMk id="4" creationId="{FC3C7EAD-3B2D-41F0-83F7-2F31EDA0217A}"/>
          </ac:picMkLst>
        </pc:picChg>
      </pc:sldChg>
      <pc:sldChg chg="addSp modSp add">
        <pc:chgData name="Jill Nitsche" userId="ae0cab38-9d3a-4d93-b3b6-67b7fd8b9abd" providerId="ADAL" clId="{31DBC4BD-F803-4BF1-8491-C6F417B44266}" dt="2019-11-07T10:23:46.114" v="65" actId="14100"/>
        <pc:sldMkLst>
          <pc:docMk/>
          <pc:sldMk cId="3828082153" sldId="309"/>
        </pc:sldMkLst>
        <pc:picChg chg="add mod">
          <ac:chgData name="Jill Nitsche" userId="ae0cab38-9d3a-4d93-b3b6-67b7fd8b9abd" providerId="ADAL" clId="{31DBC4BD-F803-4BF1-8491-C6F417B44266}" dt="2019-11-07T10:23:46.114" v="65" actId="14100"/>
          <ac:picMkLst>
            <pc:docMk/>
            <pc:sldMk cId="3828082153" sldId="309"/>
            <ac:picMk id="4" creationId="{F9720504-C647-40A7-9B32-A4C7549547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E26D9-209B-4D06-A1E7-4E9D2281E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42402-0F10-4279-B2C5-E51B79E9E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7AA24-F34F-483E-8D54-02FBAE29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4014F-F659-4267-A276-6B279A089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CC187-F96C-4CA9-9A61-D3F39DB7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412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10BA8-2AF2-4E58-8ABD-0CC9465D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88999-70BF-45C5-B8E1-E9B62FA0F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2BB2B-0CC0-4910-8D9B-E1BF2625A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5C20A-E005-443D-B969-08D23314C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3DB93-DBB4-460E-B35C-554854DD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09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AB6E0-BBFF-498D-BACA-F53761477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587F2-066E-4C48-A460-7CEA19A73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6BB39-C297-4390-9189-215E2A35F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B858E-8444-42E6-9143-EB8FBF9F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6D1BA-AE38-4798-A314-B7B058A3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4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D2469-52A7-4E1B-9BD9-D04657141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981F-ADF6-4D25-A7AD-55F88DB61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42DEF-EFB5-4532-827B-9F8E5E2DB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BFDA35-4C8A-4FFB-B9B3-C939E75B8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EF50B2-61BC-47EE-B3A3-6090FB37D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351B0-0370-4F02-9B94-A8A33825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289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33A22-7122-464C-8DEC-C1DCECB3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2C257-B45C-4B17-B7FD-06825412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97739-DDFF-4ACC-A3D1-884A4FD6F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4975CF-4599-442A-93E2-30A2BE9D0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43C0E-E962-404A-BB66-121D2C2D0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D5CF1B-3DB4-4EAD-B08D-C051937C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61B26F-34D2-42AF-9DB4-C8CA0EF58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8DDB12-2914-4ECB-A646-702D6784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6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97975-BFF2-4FD6-91A7-62C6DF6FA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4B55E3-FD29-433A-8E81-E8CA46EF6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D805D8-AD9A-4D41-AE6F-94BD25EA3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61B31E-6BFA-47B2-A5B0-6C1A63908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790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72A70D-6365-4F42-B9A3-CCE3E7FD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9FCAF3-65D3-4C4C-BC8D-253DA7F7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F1BE9-5760-4F25-98BE-03E72F71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89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A6C48-82D9-4B6C-A4BC-49588546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AEBE6-6BC8-4244-8C52-58164A72A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674D7-9E80-4C5D-9B44-2F4998873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8E2A7-400F-4713-8873-30DD37DA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2ADB7-1296-4274-A899-0AF06156D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3D7C8-4EC6-4150-8EF5-03C788628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892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47E92-775D-456C-9E58-0BF705C24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8588D-A930-4E2E-B4CB-1B5A3C8B3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3461E-C96A-4FBD-A3B7-A35B13CBB0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952F5-7200-4F96-A876-F57D7A23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E0808-C6FE-4E6C-86A5-9CBCFACC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49C6D-9385-4392-82B7-E9E8E832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63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B4864-02D4-4398-A996-2EA1C59D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C5066-BF65-486E-B191-CE9486926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700A4-3C0A-40A3-9C5D-E20949465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2AC05-C0AE-4A4F-A208-97FF08824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6CC6A-FD84-4883-84B1-332F2C8C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32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BA379E-1DFB-4AF1-AB37-14ABD96B2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ED392-2430-41C9-AD32-8D3949F01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32723-4285-4EFF-87A2-A05598E93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4F606-39F8-445D-B64C-F278C0A9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2F2DB-F8C6-4828-A744-ECCF1981E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42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9A9FC-12C6-4791-BFEB-C112C5872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EDED8-065E-4B2F-AD9A-9D93F4F10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04D9C-0CCC-4055-AC09-581880427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51815-1F93-4059-9B3A-4313DC65AED5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3E4D7-B1E4-4598-8ADB-CFF586679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9FC25-E707-428A-B6D1-A76819452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32DF9-173A-43D0-AB1C-E6BA151FFE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4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72ABB-1F6B-434A-84D6-183E9716F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Section 2 of Exam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43273-4CA3-4FDE-B1C1-AAFEF199CB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5400" b="1" dirty="0"/>
              <a:t>Unseen Analysis</a:t>
            </a:r>
          </a:p>
        </p:txBody>
      </p:sp>
    </p:spTree>
    <p:extLst>
      <p:ext uri="{BB962C8B-B14F-4D97-AF65-F5344CB8AC3E}">
        <p14:creationId xmlns:p14="http://schemas.microsoft.com/office/powerpoint/2010/main" val="161166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6C8AA-A4D4-483E-B9C6-3D501AFFE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93" y="-321185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Areas to consider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B748D-AA3C-414A-946D-2DCFBCE2A2B2}"/>
              </a:ext>
            </a:extLst>
          </p:cNvPr>
          <p:cNvSpPr txBox="1"/>
          <p:nvPr/>
        </p:nvSpPr>
        <p:spPr>
          <a:xfrm>
            <a:off x="476769" y="696118"/>
            <a:ext cx="3225800" cy="4247317"/>
          </a:xfrm>
          <a:prstGeom prst="rect">
            <a:avLst/>
          </a:prstGeom>
          <a:solidFill>
            <a:srgbClr val="CCCC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 of colour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Setting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Cameras shots/angles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Costume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Body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Title (font)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Text (tagline, release date)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there is a release date, consider the month: Christmas – Family; October – Horror; Summer = Big budget, special effects, mainstream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98E908-C33D-48D2-8B33-5626E2BF473D}"/>
              </a:ext>
            </a:extLst>
          </p:cNvPr>
          <p:cNvSpPr txBox="1"/>
          <p:nvPr/>
        </p:nvSpPr>
        <p:spPr>
          <a:xfrm>
            <a:off x="476768" y="5208219"/>
            <a:ext cx="3225799" cy="147732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Representation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Places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Particular types of people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E48D59-C9EB-477B-A11A-169B8FA27A0A}"/>
              </a:ext>
            </a:extLst>
          </p:cNvPr>
          <p:cNvSpPr txBox="1"/>
          <p:nvPr/>
        </p:nvSpPr>
        <p:spPr>
          <a:xfrm>
            <a:off x="8295640" y="936664"/>
            <a:ext cx="3139182" cy="20313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Narrative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Binary opposition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Todorov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Hero’s Journey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Propp character roles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Enigma codes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Action codes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9369BD-FA23-439C-B24B-7D295FAAD47A}"/>
              </a:ext>
            </a:extLst>
          </p:cNvPr>
          <p:cNvSpPr txBox="1"/>
          <p:nvPr/>
        </p:nvSpPr>
        <p:spPr>
          <a:xfrm>
            <a:off x="4071743" y="696118"/>
            <a:ext cx="3612082" cy="1477328"/>
          </a:xfrm>
          <a:prstGeom prst="rect">
            <a:avLst/>
          </a:prstGeom>
          <a:solidFill>
            <a:srgbClr val="FFCC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Categories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Genre conventions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Tone Purpose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Does the language ANCHOR any of these?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23758F-68B6-46F9-A9C3-56D0934BB116}"/>
              </a:ext>
            </a:extLst>
          </p:cNvPr>
          <p:cNvSpPr txBox="1"/>
          <p:nvPr/>
        </p:nvSpPr>
        <p:spPr>
          <a:xfrm>
            <a:off x="8295640" y="3361560"/>
            <a:ext cx="3225800" cy="2585323"/>
          </a:xfrm>
          <a:prstGeom prst="rect">
            <a:avLst/>
          </a:prstGeom>
          <a:solidFill>
            <a:srgbClr val="FF66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Preferred reading – is this clear and aimed at anyone in particular?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Differential decoding – does the text unintentionally contain another reading that might appeal to a different type of audience?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BB168-BFBC-4A1C-BD48-E6D4947CD3DA}"/>
              </a:ext>
            </a:extLst>
          </p:cNvPr>
          <p:cNvSpPr txBox="1"/>
          <p:nvPr/>
        </p:nvSpPr>
        <p:spPr>
          <a:xfrm>
            <a:off x="4071743" y="2274838"/>
            <a:ext cx="3612082" cy="2308324"/>
          </a:xfrm>
          <a:prstGeom prst="rect">
            <a:avLst/>
          </a:prstGeom>
          <a:solidFill>
            <a:srgbClr val="99FF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Institutions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 of stars?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 of director’s name?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sort of films are these stars usually in?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Are they A-list actors?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a name is on the poster, is it synonymous with quality?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278F6D-BBFF-44AE-B743-579FAA30AAA3}"/>
              </a:ext>
            </a:extLst>
          </p:cNvPr>
          <p:cNvSpPr txBox="1"/>
          <p:nvPr/>
        </p:nvSpPr>
        <p:spPr>
          <a:xfrm>
            <a:off x="4071743" y="4684554"/>
            <a:ext cx="3612082" cy="2031325"/>
          </a:xfrm>
          <a:prstGeom prst="rect">
            <a:avLst/>
          </a:prstGeom>
          <a:solidFill>
            <a:srgbClr val="99FF6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Does the image reflect issues/events occurring in society?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does it do this?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Who will this resonate with and why?</a:t>
            </a:r>
          </a:p>
        </p:txBody>
      </p:sp>
    </p:spTree>
    <p:extLst>
      <p:ext uri="{BB962C8B-B14F-4D97-AF65-F5344CB8AC3E}">
        <p14:creationId xmlns:p14="http://schemas.microsoft.com/office/powerpoint/2010/main" val="141589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59FCD-2050-4316-8A83-13884A57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How to 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19F4F-DAA4-49AB-B377-DA899D4CD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447800"/>
            <a:ext cx="8648700" cy="5295899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/>
              <a:t>Intro (Identify the purpose and the TA)</a:t>
            </a:r>
          </a:p>
          <a:p>
            <a:endParaRPr lang="en-GB" dirty="0"/>
          </a:p>
          <a:p>
            <a:r>
              <a:rPr lang="en-GB" b="1" dirty="0"/>
              <a:t>The film poster for ‘La </a:t>
            </a:r>
            <a:r>
              <a:rPr lang="en-GB" b="1" dirty="0" err="1"/>
              <a:t>La</a:t>
            </a:r>
            <a:r>
              <a:rPr lang="en-GB" b="1" dirty="0"/>
              <a:t> Land' appears to have the target audience of______. The purpose is to _______.</a:t>
            </a:r>
          </a:p>
          <a:p>
            <a:endParaRPr lang="en-GB" dirty="0"/>
          </a:p>
          <a:p>
            <a:r>
              <a:rPr lang="en-GB" b="1" dirty="0"/>
              <a:t>Work your way through the key aspects listed in the question, remember to describe, analyse and hook back to audience and/or purpose! I would use sub-headings i.e.</a:t>
            </a:r>
          </a:p>
          <a:p>
            <a:endParaRPr lang="en-GB" dirty="0"/>
          </a:p>
          <a:p>
            <a:r>
              <a:rPr lang="en-GB" b="1" dirty="0"/>
              <a:t>Language</a:t>
            </a:r>
          </a:p>
          <a:p>
            <a:r>
              <a:rPr lang="en-GB" b="1" dirty="0"/>
              <a:t>One of the main colours used in the poster is midnight blue. Midnight is a time we associate with romance and lovers, particularly if there are twinkling lights as there are here. This would appeal to young women who stereotypically like the romance genre. 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BB5B01-2414-4905-8BAD-6F569A95E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37" y="1447800"/>
            <a:ext cx="282892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1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E3ADB-2659-4604-9FFD-2C76BA92F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124" y="1812925"/>
            <a:ext cx="3429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One mark should be awarded for explaining in detail how relevant key aspects of media literacy have been used with particular purposes and/or for specific audiences.</a:t>
            </a:r>
          </a:p>
        </p:txBody>
      </p:sp>
      <p:pic>
        <p:nvPicPr>
          <p:cNvPr id="4" name="Picture 2" descr="Black Panther - Poster Gallery">
            <a:extLst>
              <a:ext uri="{FF2B5EF4-FFF2-40B4-BE49-F238E27FC236}">
                <a16:creationId xmlns:a16="http://schemas.microsoft.com/office/drawing/2014/main" id="{7843DB2F-A121-49B5-9535-39C0E1C87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124" y="39367"/>
            <a:ext cx="4577752" cy="677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22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FDFD-663D-4243-9D4C-9E34F475E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19414-A4CA-4DAE-A553-DE809360B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68C48-1E40-461B-B05A-44FFF660D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-26026"/>
            <a:ext cx="10299699" cy="688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42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71200-A998-4455-A590-5E7365A67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03987-2E0A-46A9-A569-DA437698B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BD2EA2-EE75-44B1-982C-441B39D94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37885" y="-1649309"/>
            <a:ext cx="6827329" cy="1009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43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98ECB-244E-4164-A576-0694BB2E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524A5-C28E-40AD-8BE3-A581F994E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3C7EAD-3B2D-41F0-83F7-2F31EDA02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60496" y="-1700511"/>
            <a:ext cx="6863215" cy="1025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1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061B6-80AD-4C3A-ADA7-1AAF1EBC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16304-8653-4997-BC2E-9FE583507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20504-C647-40A7-9B32-A4C754954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18047" y="-1818759"/>
            <a:ext cx="6896911" cy="1045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82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EE22CA32DECA4C83A5BD9645C01D28" ma:contentTypeVersion="11" ma:contentTypeDescription="Create a new document." ma:contentTypeScope="" ma:versionID="d9f834a1836773f1dd2189171462a073">
  <xsd:schema xmlns:xsd="http://www.w3.org/2001/XMLSchema" xmlns:xs="http://www.w3.org/2001/XMLSchema" xmlns:p="http://schemas.microsoft.com/office/2006/metadata/properties" xmlns:ns3="aa8bd7ed-cc88-4a44-a273-2a2f949b1be6" xmlns:ns4="295ab126-a604-44b7-aa6a-053d6c2d1054" targetNamespace="http://schemas.microsoft.com/office/2006/metadata/properties" ma:root="true" ma:fieldsID="b8c62f32b018e5deffb34e6e52ec3a05" ns3:_="" ns4:_="">
    <xsd:import namespace="aa8bd7ed-cc88-4a44-a273-2a2f949b1be6"/>
    <xsd:import namespace="295ab126-a604-44b7-aa6a-053d6c2d1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bd7ed-cc88-4a44-a273-2a2f949b1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ab126-a604-44b7-aa6a-053d6c2d1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995F1C-8D15-4ACA-9CD4-1EB8D5CD36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8bd7ed-cc88-4a44-a273-2a2f949b1be6"/>
    <ds:schemaRef ds:uri="295ab126-a604-44b7-aa6a-053d6c2d1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9872F8-A481-4835-AC79-BE04E8FA0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B40C55-49D4-4ED9-A456-77F3D481B212}">
  <ds:schemaRefs>
    <ds:schemaRef ds:uri="http://schemas.openxmlformats.org/package/2006/metadata/core-properties"/>
    <ds:schemaRef ds:uri="http://purl.org/dc/elements/1.1/"/>
    <ds:schemaRef ds:uri="aa8bd7ed-cc88-4a44-a273-2a2f949b1be6"/>
    <ds:schemaRef ds:uri="http://schemas.microsoft.com/office/infopath/2007/PartnerControls"/>
    <ds:schemaRef ds:uri="http://purl.org/dc/terms/"/>
    <ds:schemaRef ds:uri="http://schemas.microsoft.com/office/2006/documentManagement/types"/>
    <ds:schemaRef ds:uri="295ab126-a604-44b7-aa6a-053d6c2d1054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341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Section 2 of Exam</vt:lpstr>
      <vt:lpstr>Areas to consider</vt:lpstr>
      <vt:lpstr>How to Start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2 of Exam</dc:title>
  <dc:creator>Jill Nitsche</dc:creator>
  <cp:lastModifiedBy>Jill Nitsche</cp:lastModifiedBy>
  <cp:revision>4</cp:revision>
  <cp:lastPrinted>2019-11-07T10:00:18Z</cp:lastPrinted>
  <dcterms:created xsi:type="dcterms:W3CDTF">2019-10-24T09:51:14Z</dcterms:created>
  <dcterms:modified xsi:type="dcterms:W3CDTF">2019-11-07T10:23:47Z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0x01010069EE22CA32DECA4C83A5BD9645C01D28</vt:lpwstr>
  </property>
</Properties>
</file>