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39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1FAFC-7F4B-4FCA-8634-44F5E5C17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673EF6-CC49-4B00-A556-E411CA57BC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94123-83CC-4458-ADAC-8ED839EBC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4258-8148-4E61-8962-1B6A774921B4}" type="datetimeFigureOut">
              <a:rPr lang="en-GB" smtClean="0"/>
              <a:t>17/03/2020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1744F-6948-4CC2-8D65-6D97BB788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AA7F9-A13B-4118-B257-E09E5A585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1DD0-4329-4714-A393-DF2BCA256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199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B22EB-6D72-485A-8435-0BA4BE2EE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13DE8-6646-41B2-8D14-36A3AF9FB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354FAE-8337-4121-B3BF-CE22E25C4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4258-8148-4E61-8962-1B6A774921B4}" type="datetimeFigureOut">
              <a:rPr lang="en-GB" smtClean="0"/>
              <a:t>17/03/2020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C3575-9E8D-4325-9231-60BA4A31C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4BCB0-8645-47DA-A1E5-AC3C249C6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1DD0-4329-4714-A393-DF2BCA256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604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009B1-317A-46EA-AA5E-1277DFDDB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91C88B-EB36-4992-99F9-89421BC41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CB16-24E5-4E9B-9E92-2718DC913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4258-8148-4E61-8962-1B6A774921B4}" type="datetimeFigureOut">
              <a:rPr lang="en-GB" smtClean="0"/>
              <a:t>17/03/2020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B3237-667B-4F2C-92B0-0C8123FD5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87478B-ED12-4048-B428-0B0E33B3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1DD0-4329-4714-A393-DF2BCA256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88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9D53-8133-476C-A14D-A1D05A2E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C1167-A2FA-4490-B4FD-5FCF7E551F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B71B04-CFC4-4229-A7CF-CB895F961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2F585F-A472-4657-8CBE-DE6899157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4258-8148-4E61-8962-1B6A774921B4}" type="datetimeFigureOut">
              <a:rPr lang="en-GB" smtClean="0"/>
              <a:t>17/03/2020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96AEA-E169-4F33-BAC1-0A970AC88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62A82A-9074-4AE7-A953-65E27249B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1DD0-4329-4714-A393-DF2BCA256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521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FF45B-AE5A-4387-B09A-5D4F31067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F6383-BF34-42B4-A84E-C9CA1A39C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80E937-59CE-43AF-9AC2-94A1CECAD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CB9D06-0DDD-449C-A1AF-E9D8DB74E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A2D71D-5C31-46C9-8544-F5441E3DD6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2AD2FF-11E7-4DB2-9158-83C414E3E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4258-8148-4E61-8962-1B6A774921B4}" type="datetimeFigureOut">
              <a:rPr lang="en-GB" smtClean="0"/>
              <a:t>17/03/2020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685C7D-999D-46AA-B1FA-DEB3226B8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8F1CD9-A02C-4B29-9925-55D5F2707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1DD0-4329-4714-A393-DF2BCA256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131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A6CB8-514F-4256-9C20-149FFA229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813961-6A52-42F8-9C67-E25DBEEC8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4258-8148-4E61-8962-1B6A774921B4}" type="datetimeFigureOut">
              <a:rPr lang="en-GB" smtClean="0"/>
              <a:t>17/03/2020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A6601B-3DF4-4BD6-81B2-2E36EB9AB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7429C2-A83D-4FD5-8ABC-7EFEF16BE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1DD0-4329-4714-A393-DF2BCA256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031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15BEC-BC79-4D3B-9EB5-9B309EB2B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4258-8148-4E61-8962-1B6A774921B4}" type="datetimeFigureOut">
              <a:rPr lang="en-GB" smtClean="0"/>
              <a:t>17/03/2020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A2B975-5E00-4896-9F6E-9A516E09E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603056-43FB-411F-9390-82435F7CC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1DD0-4329-4714-A393-DF2BCA256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291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69DD5-ED40-4C32-8FEF-7E2A942E1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253B4-29E3-4294-96AA-745535BDA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78595-652A-4F0E-B575-37BA9B18E6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23DF45-325E-4E8D-B8FE-DD4C4F66E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4258-8148-4E61-8962-1B6A774921B4}" type="datetimeFigureOut">
              <a:rPr lang="en-GB" smtClean="0"/>
              <a:t>17/03/2020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DCE12F-4831-40AB-AD83-3E605AC5B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369B16-A2DD-4A82-A3DB-AF4CE0711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1DD0-4329-4714-A393-DF2BCA256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023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6B752-F502-4A78-8E2F-091C73AAD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88FE95-7369-433E-8303-23104A9BD3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B1D48-4739-454C-A803-E000AFE21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337697-0AE1-4CB3-8FE0-8820C041D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4258-8148-4E61-8962-1B6A774921B4}" type="datetimeFigureOut">
              <a:rPr lang="en-GB" smtClean="0"/>
              <a:t>17/03/2020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FE9656-1D84-4FD7-BE1D-18A67B36D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292B9-F07B-407E-AF48-9E980F7A6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1DD0-4329-4714-A393-DF2BCA256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3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34102-7407-4920-8150-FB72D3CFC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F4F3F4-D4B3-40E7-A6F4-F1DAA6A4E9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07E99-6134-4B8D-BAAA-E67FA8647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4258-8148-4E61-8962-1B6A774921B4}" type="datetimeFigureOut">
              <a:rPr lang="en-GB" smtClean="0"/>
              <a:t>17/03/2020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C0FC5-10E8-4861-A254-951078F8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9CC974-FE0D-4040-86D7-18B0E21FE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1DD0-4329-4714-A393-DF2BCA256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418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B7CFFE-718F-43F4-B6F5-F49C6B2659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25331F-D017-4025-B0B5-0B80C36829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ABFCB2-BA07-49B8-B187-F453C3AEB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4258-8148-4E61-8962-1B6A774921B4}" type="datetimeFigureOut">
              <a:rPr lang="en-GB" smtClean="0"/>
              <a:t>17/03/2020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CF726-F5AE-4570-A1A3-7537AEF83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A2C3B-F975-404D-AED2-2F9195186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11DD0-4329-4714-A393-DF2BCA256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203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A0A2C8-1B04-4F71-B48B-E1B493E1C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A7C4F-032D-4D2B-9636-25183165A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25D6C-0228-4581-B9A4-DDECA9309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84258-8148-4E61-8962-1B6A774921B4}" type="datetimeFigureOut">
              <a:rPr lang="en-GB" smtClean="0"/>
              <a:t>17/03/2020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86274-8D87-47CB-8B8B-22AEE5C72F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CE85D-5CD1-4131-849B-DB14E067B7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11DD0-4329-4714-A393-DF2BCA256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61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7EF6417-9A18-454A-88D5-6D16BD6F3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951162"/>
          </a:xfrm>
        </p:spPr>
        <p:txBody>
          <a:bodyPr>
            <a:normAutofit/>
          </a:bodyPr>
          <a:lstStyle/>
          <a:p>
            <a:r>
              <a:rPr lang="en-GB" dirty="0"/>
              <a:t>Answer these questions using your notes on:</a:t>
            </a:r>
          </a:p>
          <a:p>
            <a:pPr marL="3086100" lvl="6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‘Bloodstream’ music video</a:t>
            </a:r>
          </a:p>
          <a:p>
            <a:pPr marL="3086100" lvl="6" indent="-342900" algn="l">
              <a:buFont typeface="Arial" panose="020B0604020202020204" pitchFamily="34" charset="0"/>
              <a:buChar char="•"/>
            </a:pPr>
            <a:r>
              <a:rPr lang="en-GB" sz="2000" i="1" dirty="0"/>
              <a:t>The Shawshank Redemption</a:t>
            </a:r>
          </a:p>
          <a:p>
            <a:pPr marL="3086100" lvl="6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Gorilla Dairy Milk ad</a:t>
            </a:r>
          </a:p>
          <a:p>
            <a:pPr marL="3086100" lvl="6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‘The Smoking Kid’ PSA</a:t>
            </a:r>
          </a:p>
          <a:p>
            <a:pPr marL="3086100" lvl="6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‘If London Were Syria’ charity ad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4A5BD87-0296-4EFA-B545-32D96E15260D}"/>
              </a:ext>
            </a:extLst>
          </p:cNvPr>
          <p:cNvSpPr txBox="1">
            <a:spLocks/>
          </p:cNvSpPr>
          <p:nvPr/>
        </p:nvSpPr>
        <p:spPr>
          <a:xfrm>
            <a:off x="1073150" y="2312987"/>
            <a:ext cx="10515600" cy="942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latin typeface="+mn-lt"/>
              </a:rPr>
              <a:t>National 4 – Analysing Media Content</a:t>
            </a:r>
          </a:p>
        </p:txBody>
      </p:sp>
    </p:spTree>
    <p:extLst>
      <p:ext uri="{BB962C8B-B14F-4D97-AF65-F5344CB8AC3E}">
        <p14:creationId xmlns:p14="http://schemas.microsoft.com/office/powerpoint/2010/main" val="386373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596A6-1A69-4B36-8D63-919F74734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-180975"/>
            <a:ext cx="10515600" cy="942975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>
                <a:latin typeface="+mn-lt"/>
              </a:rPr>
              <a:t>National 4 – Analysing Media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314BA-B583-415F-9909-0F59E670C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520700"/>
            <a:ext cx="12077700" cy="63373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/>
              <a:t>1. </a:t>
            </a:r>
            <a:r>
              <a:rPr lang="en-GB" dirty="0"/>
              <a:t>Representations in media content are created by language features such as images, sound, words and so on. </a:t>
            </a:r>
          </a:p>
          <a:p>
            <a:pPr marL="0" indent="0">
              <a:buNone/>
              <a:defRPr/>
            </a:pPr>
            <a:r>
              <a:rPr lang="en-GB" b="1" dirty="0"/>
              <a:t>(a) </a:t>
            </a:r>
            <a:r>
              <a:rPr lang="en-GB" dirty="0"/>
              <a:t>Describe two representations in media content you have studied. 		</a:t>
            </a:r>
            <a:r>
              <a:rPr lang="en-GB" b="1" dirty="0"/>
              <a:t>2</a:t>
            </a:r>
          </a:p>
          <a:p>
            <a:pPr marL="0" indent="0">
              <a:buNone/>
              <a:defRPr/>
            </a:pPr>
            <a:r>
              <a:rPr lang="en-GB" b="1" dirty="0"/>
              <a:t>(b) </a:t>
            </a:r>
            <a:r>
              <a:rPr lang="en-GB" dirty="0"/>
              <a:t>Explain how language features have been used to create each of these. 		</a:t>
            </a:r>
            <a:r>
              <a:rPr lang="en-GB" b="1" dirty="0"/>
              <a:t>2</a:t>
            </a:r>
          </a:p>
          <a:p>
            <a:pPr marL="0" indent="0">
              <a:buNone/>
              <a:defRPr/>
            </a:pPr>
            <a:r>
              <a:rPr lang="en-GB" b="1" dirty="0"/>
              <a:t>(c) </a:t>
            </a:r>
            <a:r>
              <a:rPr lang="en-GB" dirty="0"/>
              <a:t>Explain how these representations appeal/do not appeal to an audience.	</a:t>
            </a:r>
            <a:r>
              <a:rPr lang="en-GB" b="1" dirty="0"/>
              <a:t>2</a:t>
            </a:r>
            <a:r>
              <a:rPr lang="en-GB" dirty="0"/>
              <a:t>	</a:t>
            </a:r>
          </a:p>
          <a:p>
            <a:pPr marL="0" indent="0">
              <a:buNone/>
              <a:defRPr/>
            </a:pPr>
            <a:r>
              <a:rPr lang="en-GB" b="1" dirty="0"/>
              <a:t>2. </a:t>
            </a:r>
            <a:r>
              <a:rPr lang="en-GB" dirty="0"/>
              <a:t>Narratives in media content are made up of codes, conventions and structures. Describe in detail the narrative(s) of media content you have studied.		</a:t>
            </a:r>
            <a:r>
              <a:rPr lang="en-GB" b="1" dirty="0"/>
              <a:t>4</a:t>
            </a:r>
          </a:p>
          <a:p>
            <a:pPr marL="0" indent="0">
              <a:buNone/>
              <a:defRPr/>
            </a:pPr>
            <a:r>
              <a:rPr lang="en-GB" b="1" dirty="0"/>
              <a:t>3</a:t>
            </a:r>
            <a:r>
              <a:rPr lang="en-GB" dirty="0"/>
              <a:t>. Some audiences will agree with the preferred reading in media content; some will not.</a:t>
            </a:r>
          </a:p>
          <a:p>
            <a:pPr marL="0" indent="0">
              <a:buNone/>
              <a:defRPr/>
            </a:pPr>
            <a:r>
              <a:rPr lang="en-GB" b="1" dirty="0"/>
              <a:t>(a) </a:t>
            </a:r>
            <a:r>
              <a:rPr lang="en-GB" dirty="0"/>
              <a:t>Describe at least one example of a preferred reading. 				</a:t>
            </a:r>
            <a:r>
              <a:rPr lang="en-GB" b="1" dirty="0"/>
              <a:t>1</a:t>
            </a:r>
          </a:p>
          <a:p>
            <a:pPr marL="0" indent="0">
              <a:buNone/>
              <a:defRPr/>
            </a:pPr>
            <a:r>
              <a:rPr lang="en-GB" b="1" dirty="0"/>
              <a:t>(b) </a:t>
            </a:r>
            <a:r>
              <a:rPr lang="en-GB" dirty="0"/>
              <a:t>Describe at least one example of a differential decoding. 				</a:t>
            </a:r>
            <a:r>
              <a:rPr lang="en-GB" b="1" dirty="0"/>
              <a:t>1</a:t>
            </a:r>
          </a:p>
          <a:p>
            <a:pPr marL="0" indent="0">
              <a:buNone/>
              <a:defRPr/>
            </a:pPr>
            <a:r>
              <a:rPr lang="en-GB" b="1" dirty="0"/>
              <a:t>(c) </a:t>
            </a:r>
            <a:r>
              <a:rPr lang="en-GB" dirty="0"/>
              <a:t>Explain in detail how these readings have been constructed. 			</a:t>
            </a:r>
            <a:r>
              <a:rPr lang="en-GB" b="1" dirty="0"/>
              <a:t>4</a:t>
            </a:r>
          </a:p>
          <a:p>
            <a:pPr marL="0" indent="0">
              <a:buNone/>
              <a:defRPr/>
            </a:pPr>
            <a:r>
              <a:rPr lang="en-GB" b="1" dirty="0"/>
              <a:t>4</a:t>
            </a:r>
            <a:r>
              <a:rPr lang="en-GB" dirty="0"/>
              <a:t>. It can be very useful to consider the time and/or place in which a media text was made or set.</a:t>
            </a:r>
            <a:br>
              <a:rPr lang="en-GB" b="1" dirty="0"/>
            </a:br>
            <a:r>
              <a:rPr lang="en-GB" b="1" dirty="0"/>
              <a:t>(a) </a:t>
            </a:r>
            <a:r>
              <a:rPr lang="en-GB" dirty="0"/>
              <a:t>Describe significant ideas from the time and/or place in which the media content you have studied was made/set.								</a:t>
            </a:r>
            <a:r>
              <a:rPr lang="en-GB" b="1" dirty="0"/>
              <a:t>2</a:t>
            </a:r>
            <a:br>
              <a:rPr lang="en-GB" dirty="0"/>
            </a:br>
            <a:r>
              <a:rPr lang="en-GB" b="1" dirty="0"/>
              <a:t>(b) </a:t>
            </a:r>
            <a:r>
              <a:rPr lang="en-GB" dirty="0"/>
              <a:t>Explain, in detail, how this content reflects these ideas. 				</a:t>
            </a:r>
            <a:r>
              <a:rPr lang="en-GB" b="1" dirty="0"/>
              <a:t>2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021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EE22CA32DECA4C83A5BD9645C01D28" ma:contentTypeVersion="13" ma:contentTypeDescription="Create a new document." ma:contentTypeScope="" ma:versionID="400f79777256437cc500d79d2af8a0c0">
  <xsd:schema xmlns:xsd="http://www.w3.org/2001/XMLSchema" xmlns:xs="http://www.w3.org/2001/XMLSchema" xmlns:p="http://schemas.microsoft.com/office/2006/metadata/properties" xmlns:ns3="aa8bd7ed-cc88-4a44-a273-2a2f949b1be6" xmlns:ns4="295ab126-a604-44b7-aa6a-053d6c2d1054" targetNamespace="http://schemas.microsoft.com/office/2006/metadata/properties" ma:root="true" ma:fieldsID="67620d038e06e196f78a0181c5e4ed51" ns3:_="" ns4:_="">
    <xsd:import namespace="aa8bd7ed-cc88-4a44-a273-2a2f949b1be6"/>
    <xsd:import namespace="295ab126-a604-44b7-aa6a-053d6c2d1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8bd7ed-cc88-4a44-a273-2a2f949b1b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ab126-a604-44b7-aa6a-053d6c2d1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10BFE0C-AFEE-4FA1-9E9A-A001092D3C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8bd7ed-cc88-4a44-a273-2a2f949b1be6"/>
    <ds:schemaRef ds:uri="295ab126-a604-44b7-aa6a-053d6c2d1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B579DB8-F2F8-462F-B0AF-A653BCFDF7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294207-E7FF-4820-9DA1-3403AD69B7FE}">
  <ds:schemaRefs>
    <ds:schemaRef ds:uri="http://schemas.microsoft.com/office/2006/metadata/properties"/>
    <ds:schemaRef ds:uri="295ab126-a604-44b7-aa6a-053d6c2d105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aa8bd7ed-cc88-4a44-a273-2a2f949b1be6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Office PowerPoint</Application>
  <PresentationFormat>Widescreen</PresentationFormat>
  <Paragraphs>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National 4 – Analysing Media Content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Jill Nitsche</dc:creator>
  <cp:lastModifiedBy>Jill Nitsche</cp:lastModifiedBy>
  <cp:revision>1</cp:revision>
  <dcterms:created xsi:type="dcterms:W3CDTF">2020-03-17T10:25:52Z</dcterms:created>
  <dcterms:modified xsi:type="dcterms:W3CDTF">2020-03-17T10:26:07Z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0x01010069EE22CA32DECA4C83A5BD9645C01D28</vt:lpwstr>
  </property>
</Properties>
</file>